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8" r:id="rId8"/>
    <p:sldId id="266" r:id="rId9"/>
    <p:sldId id="267" r:id="rId10"/>
    <p:sldId id="269" r:id="rId11"/>
    <p:sldId id="270" r:id="rId12"/>
    <p:sldId id="271" r:id="rId13"/>
    <p:sldId id="273" r:id="rId14"/>
    <p:sldId id="272" r:id="rId15"/>
    <p:sldId id="274" r:id="rId16"/>
    <p:sldId id="276" r:id="rId17"/>
    <p:sldId id="275" r:id="rId18"/>
    <p:sldId id="277" r:id="rId19"/>
    <p:sldId id="280" r:id="rId20"/>
    <p:sldId id="278" r:id="rId21"/>
    <p:sldId id="279" r:id="rId22"/>
    <p:sldId id="281" r:id="rId23"/>
    <p:sldId id="283" r:id="rId24"/>
    <p:sldId id="284" r:id="rId25"/>
    <p:sldId id="282" r:id="rId26"/>
    <p:sldId id="285" r:id="rId2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05ABCE-FF6A-4D38-90B8-33DC630B6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CC7A07C-2559-4F24-A773-1E63729B5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DB93361-8EF8-4B87-84F4-3758217AE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9DB73-98E2-48DD-89B1-66E0EAFA7858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1BD5BC9-9A0A-4A33-A14A-CDCCADF4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74C1036-045E-46B2-9B04-5FC87F04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7765-7D7D-411D-9937-EB058F036B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3187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1DEAFC-EEBB-4252-B52C-5BFA7DAF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14708C6-FB54-4AE9-91FE-E4C86A1B9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DD83C17-D912-41F7-9A10-FF904A2CA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9DB73-98E2-48DD-89B1-66E0EAFA7858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6A1D379-DACE-4F29-A544-01395911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98BB2D-1870-4106-9045-A23C0D9A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7765-7D7D-411D-9937-EB058F036B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2026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633AEF2-BC76-4B16-8FEE-176D8412B0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C549141-467A-4A1D-AFEF-BC61A448B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6930751-7D2E-4255-9F62-F6702D5C3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9DB73-98E2-48DD-89B1-66E0EAFA7858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657810E-5847-4E89-BC2D-49B536464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72980BD-338A-4D0D-9CEB-4AC7E5005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7765-7D7D-411D-9937-EB058F036B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4355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8E17E1-E515-438E-8040-4EE43666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A925783-AF69-4361-B9E9-F86EA2C02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48FB401-E732-493B-981B-CEA0DC9B6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9DB73-98E2-48DD-89B1-66E0EAFA7858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9FCCE0-673F-4B63-9AD5-FB3994EFE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B4D58B5-D49F-4E24-B04A-D59D6FEDF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7765-7D7D-411D-9937-EB058F036B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5958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D78C7F-8372-4E3B-BE92-DF965646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C34D34D-EBFA-40CE-89CA-DA143CA3C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78B844F-3078-48BC-A012-63A735E6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9DB73-98E2-48DD-89B1-66E0EAFA7858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E37E048-D2AB-4000-B994-F49663829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E05F70A-7B2E-404D-B00F-C79DA98A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7765-7D7D-411D-9937-EB058F036B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92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DF5FEE-D6D4-4CE9-8EBE-563F3371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7DA95E-87B3-4AE2-A848-24C146F0F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E3C25FD-F04A-4838-9FF3-1F8F4C012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BE13193-28C1-4CB6-8E1C-AFE47C02D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9DB73-98E2-48DD-89B1-66E0EAFA7858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614C269-7259-4E46-B928-5E636F6E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5C1EE52-1B0D-41B4-9A12-FC207D6DF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7765-7D7D-411D-9937-EB058F036B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0005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2FB5A-4522-4BBF-BA04-AB932823C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2B40D66-9774-4C7B-9521-AB63CB289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162D015-3D1E-4F44-84AF-6C308432E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3F6797A-E2A2-4C21-980A-DC69A30B1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078A6A8-7BA9-4C8E-9AC3-2DAE994E3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886A7E3-47B6-4AB9-9FFD-BE047B722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9DB73-98E2-48DD-89B1-66E0EAFA7858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CA55349-0341-4509-8DDF-C63F8D38D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D43B19E-743E-486E-AD10-8F569992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7765-7D7D-411D-9937-EB058F036B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734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209F52-D4B2-4E3D-967B-1D16BBCF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001CD37-36D9-45EA-AF4C-87E03FB3A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9DB73-98E2-48DD-89B1-66E0EAFA7858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433979E-2160-4A21-9F9E-9C866CA4A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00FC8CE-F13E-4BB1-BE85-C2C07B13B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7765-7D7D-411D-9937-EB058F036B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5718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FD4D027-2CC3-4B5B-AF9A-600F0C034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9DB73-98E2-48DD-89B1-66E0EAFA7858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4072A92-F48D-44E5-8429-6168519F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0516154-574C-4BBF-BDEF-3F20DFA3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7765-7D7D-411D-9937-EB058F036B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5388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294D94-C72A-4264-9639-BAC49E1EC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C7E4D5-0078-44C2-9175-BB38DE0E9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B9183E3-3C6C-491A-8C08-AEA72ED06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6882837-C123-4E3D-918C-519458043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9DB73-98E2-48DD-89B1-66E0EAFA7858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6474663-F705-436E-8407-6F782DD4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649A4E-0616-44EA-9B2A-9FE19A65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7765-7D7D-411D-9937-EB058F036B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3074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98B9E6-9505-455E-AEF9-D0DC19B9E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A065B28-56AE-434C-8366-1557E95D54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374F2C8-AF77-4CE9-9966-335A5BE4B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5D43049-9758-4639-A067-47A1746B8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9DB73-98E2-48DD-89B1-66E0EAFA7858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F321615-94DF-4689-9122-9974B8B4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225DF2B-E557-4652-86B9-96900497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7765-7D7D-411D-9937-EB058F036B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8399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3EE5A50-1339-4734-9701-AFAA35A2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4897A06-CF01-4318-BCCF-153052A62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9D1EA6-22A0-4090-9509-B0BC7F530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9DB73-98E2-48DD-89B1-66E0EAFA7858}" type="datetimeFigureOut">
              <a:rPr lang="nl-NL" smtClean="0"/>
              <a:t>24-9-2020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A769ACE-B06B-420A-989D-B9104E1AE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D11E0C-D3A3-43CF-BE73-84A8AC652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F7765-7D7D-411D-9937-EB058F036B4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3586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C8B8DF0B-C528-4ABB-88EA-096F675F4FEE}"/>
              </a:ext>
            </a:extLst>
          </p:cNvPr>
          <p:cNvSpPr txBox="1"/>
          <p:nvPr/>
        </p:nvSpPr>
        <p:spPr>
          <a:xfrm>
            <a:off x="3498590" y="1228397"/>
            <a:ext cx="51948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/>
              <a:t>Uitgangspunten:</a:t>
            </a:r>
          </a:p>
          <a:p>
            <a:pPr algn="ctr"/>
            <a:endParaRPr lang="nl-NL" sz="4000" dirty="0"/>
          </a:p>
          <a:p>
            <a:pPr algn="ctr"/>
            <a:r>
              <a:rPr lang="nl-NL" sz="4000" dirty="0"/>
              <a:t>Optimale maakbaarheid</a:t>
            </a:r>
          </a:p>
          <a:p>
            <a:pPr algn="ctr"/>
            <a:endParaRPr lang="nl-NL" sz="4000" dirty="0"/>
          </a:p>
          <a:p>
            <a:pPr algn="ctr"/>
            <a:r>
              <a:rPr lang="nl-NL" sz="4000" dirty="0"/>
              <a:t>Optimale meetbaarheid</a:t>
            </a:r>
          </a:p>
          <a:p>
            <a:pPr algn="ctr"/>
            <a:endParaRPr lang="nl-NL" sz="4000" dirty="0"/>
          </a:p>
          <a:p>
            <a:pPr algn="ctr"/>
            <a:r>
              <a:rPr lang="nl-NL" sz="4000" dirty="0"/>
              <a:t>Optimale functionaliteit</a:t>
            </a:r>
          </a:p>
        </p:txBody>
      </p:sp>
    </p:spTree>
    <p:extLst>
      <p:ext uri="{BB962C8B-B14F-4D97-AF65-F5344CB8AC3E}">
        <p14:creationId xmlns:p14="http://schemas.microsoft.com/office/powerpoint/2010/main" val="2208619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whiteboard&#10;&#10;Automatisch gegenereerde beschrijving">
            <a:extLst>
              <a:ext uri="{FF2B5EF4-FFF2-40B4-BE49-F238E27FC236}">
                <a16:creationId xmlns:a16="http://schemas.microsoft.com/office/drawing/2014/main" id="{C3326E2D-4803-4602-92A3-6AF2610E1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88"/>
            <a:ext cx="12192000" cy="57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09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CFDE7523-01D0-4A59-80E9-FD03A6192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7" y="659859"/>
            <a:ext cx="11761398" cy="55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28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5FC3915B-79A9-4DF4-BB8B-EA1AAF0A8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88"/>
            <a:ext cx="12192000" cy="57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37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4C966F5-A6A8-4BFD-B2CA-260BC0A02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88"/>
            <a:ext cx="12192000" cy="57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8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CE67A586-6CC8-4CF0-B207-972B103D0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88"/>
            <a:ext cx="12192000" cy="57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00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EC55D5C3-2AA8-4F6C-AA41-45B34D8CA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88"/>
            <a:ext cx="12192000" cy="57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01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C34B5044-53BC-4F4A-AAE7-9D03A9C4D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88"/>
            <a:ext cx="12192000" cy="57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69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3684E590-8407-4B81-8ACC-9D1B3E147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88"/>
            <a:ext cx="12192000" cy="57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95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99C3FF63-7883-400D-B29A-B1B0E98E4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88"/>
            <a:ext cx="12192000" cy="57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6D755FD-0562-4DC5-93E4-CD06DE04D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88"/>
            <a:ext cx="12192000" cy="57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A85A5878-85AC-48CB-BF40-6219C1659D7C}"/>
              </a:ext>
            </a:extLst>
          </p:cNvPr>
          <p:cNvSpPr txBox="1"/>
          <p:nvPr/>
        </p:nvSpPr>
        <p:spPr>
          <a:xfrm>
            <a:off x="2211355" y="587829"/>
            <a:ext cx="785637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dirty="0"/>
              <a:t>Wat mag nooit op tekening!</a:t>
            </a:r>
          </a:p>
          <a:p>
            <a:pPr algn="ctr"/>
            <a:endParaRPr lang="nl-NL" sz="4000" dirty="0"/>
          </a:p>
          <a:p>
            <a:pPr algn="ctr"/>
            <a:r>
              <a:rPr lang="nl-NL" sz="4000" dirty="0">
                <a:solidFill>
                  <a:srgbClr val="FF0000"/>
                </a:solidFill>
              </a:rPr>
              <a:t>Zo goed mogelijk haaks</a:t>
            </a:r>
          </a:p>
          <a:p>
            <a:pPr algn="ctr"/>
            <a:r>
              <a:rPr lang="nl-NL" sz="4000" dirty="0">
                <a:solidFill>
                  <a:srgbClr val="FF0000"/>
                </a:solidFill>
              </a:rPr>
              <a:t>Zuiver recht</a:t>
            </a:r>
          </a:p>
          <a:p>
            <a:pPr algn="ctr"/>
            <a:r>
              <a:rPr lang="nl-NL" sz="4000" dirty="0">
                <a:solidFill>
                  <a:srgbClr val="FF0000"/>
                </a:solidFill>
              </a:rPr>
              <a:t>Boringen in lijn</a:t>
            </a:r>
          </a:p>
          <a:p>
            <a:pPr algn="ctr"/>
            <a:r>
              <a:rPr lang="nl-NL" sz="4000" dirty="0">
                <a:solidFill>
                  <a:srgbClr val="FF0000"/>
                </a:solidFill>
              </a:rPr>
              <a:t>Vlak</a:t>
            </a:r>
          </a:p>
          <a:p>
            <a:pPr algn="ctr"/>
            <a:r>
              <a:rPr lang="nl-NL" sz="4000" dirty="0">
                <a:solidFill>
                  <a:srgbClr val="FF0000"/>
                </a:solidFill>
              </a:rPr>
              <a:t>Zuiver glad</a:t>
            </a:r>
          </a:p>
          <a:p>
            <a:pPr algn="ctr"/>
            <a:r>
              <a:rPr lang="nl-NL" sz="4000" dirty="0">
                <a:solidFill>
                  <a:srgbClr val="FF0000"/>
                </a:solidFill>
              </a:rPr>
              <a:t>Zo goed mogelijk recht</a:t>
            </a:r>
          </a:p>
        </p:txBody>
      </p:sp>
    </p:spTree>
    <p:extLst>
      <p:ext uri="{BB962C8B-B14F-4D97-AF65-F5344CB8AC3E}">
        <p14:creationId xmlns:p14="http://schemas.microsoft.com/office/powerpoint/2010/main" val="1961816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142A6FDC-00FD-4DC3-9D03-9090AE10E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88"/>
            <a:ext cx="12192000" cy="57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21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whiteboard&#10;&#10;Automatisch gegenereerde beschrijving">
            <a:extLst>
              <a:ext uri="{FF2B5EF4-FFF2-40B4-BE49-F238E27FC236}">
                <a16:creationId xmlns:a16="http://schemas.microsoft.com/office/drawing/2014/main" id="{936C59A7-0979-410D-B483-F8B1DB94F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88"/>
            <a:ext cx="12192000" cy="57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98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08E5BEC9-6B92-42C9-B3C0-1147567BB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88"/>
            <a:ext cx="12192000" cy="57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68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BCD5E914-04F9-49E9-B3B6-56B592DDC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88"/>
            <a:ext cx="12192000" cy="57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16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926A3FC-D17B-48C5-BCC4-E8D8939C5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88"/>
            <a:ext cx="12192000" cy="57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43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whiteboard&#10;&#10;Automatisch gegenereerde beschrijving">
            <a:extLst>
              <a:ext uri="{FF2B5EF4-FFF2-40B4-BE49-F238E27FC236}">
                <a16:creationId xmlns:a16="http://schemas.microsoft.com/office/drawing/2014/main" id="{AEEF2086-FD39-45D1-9F1F-11F0D2D11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88"/>
            <a:ext cx="12192000" cy="57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13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D06F118B-1578-49F0-83FB-0D289F6DD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88"/>
            <a:ext cx="12192000" cy="57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26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2E7EE1F2-7A86-459A-8BCF-6DDE00BE9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767895"/>
              </p:ext>
            </p:extLst>
          </p:nvPr>
        </p:nvGraphicFramePr>
        <p:xfrm>
          <a:off x="1251824" y="744833"/>
          <a:ext cx="9158914" cy="99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518">
                  <a:extLst>
                    <a:ext uri="{9D8B030D-6E8A-4147-A177-3AD203B41FA5}">
                      <a16:colId xmlns:a16="http://schemas.microsoft.com/office/drawing/2014/main" val="3178064347"/>
                    </a:ext>
                  </a:extLst>
                </a:gridCol>
                <a:gridCol w="4321425">
                  <a:extLst>
                    <a:ext uri="{9D8B030D-6E8A-4147-A177-3AD203B41FA5}">
                      <a16:colId xmlns:a16="http://schemas.microsoft.com/office/drawing/2014/main" val="4002243263"/>
                    </a:ext>
                  </a:extLst>
                </a:gridCol>
                <a:gridCol w="3052971">
                  <a:extLst>
                    <a:ext uri="{9D8B030D-6E8A-4147-A177-3AD203B41FA5}">
                      <a16:colId xmlns:a16="http://schemas.microsoft.com/office/drawing/2014/main" val="2567117016"/>
                    </a:ext>
                  </a:extLst>
                </a:gridCol>
              </a:tblGrid>
              <a:tr h="991688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5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Ø   0,01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5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978088"/>
                  </a:ext>
                </a:extLst>
              </a:tr>
            </a:tbl>
          </a:graphicData>
        </a:graphic>
      </p:graphicFrame>
      <p:sp>
        <p:nvSpPr>
          <p:cNvPr id="4" name="Bijschrift: lijn 3">
            <a:extLst>
              <a:ext uri="{FF2B5EF4-FFF2-40B4-BE49-F238E27FC236}">
                <a16:creationId xmlns:a16="http://schemas.microsoft.com/office/drawing/2014/main" id="{C65DEA09-3EF3-4A0C-91F3-A9810430BE40}"/>
              </a:ext>
            </a:extLst>
          </p:cNvPr>
          <p:cNvSpPr/>
          <p:nvPr/>
        </p:nvSpPr>
        <p:spPr>
          <a:xfrm>
            <a:off x="2315361" y="4806892"/>
            <a:ext cx="2416029" cy="897622"/>
          </a:xfrm>
          <a:prstGeom prst="borderCallout1">
            <a:avLst>
              <a:gd name="adj1" fmla="val 53329"/>
              <a:gd name="adj2" fmla="val -694"/>
              <a:gd name="adj3" fmla="val -346378"/>
              <a:gd name="adj4" fmla="val -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Symbool</a:t>
            </a:r>
          </a:p>
        </p:txBody>
      </p:sp>
      <p:sp>
        <p:nvSpPr>
          <p:cNvPr id="5" name="Bijschrift: lijn 4">
            <a:extLst>
              <a:ext uri="{FF2B5EF4-FFF2-40B4-BE49-F238E27FC236}">
                <a16:creationId xmlns:a16="http://schemas.microsoft.com/office/drawing/2014/main" id="{11BEE7E4-9AE1-477F-BA64-A186CF20FBA3}"/>
              </a:ext>
            </a:extLst>
          </p:cNvPr>
          <p:cNvSpPr/>
          <p:nvPr/>
        </p:nvSpPr>
        <p:spPr>
          <a:xfrm>
            <a:off x="8154099" y="2197916"/>
            <a:ext cx="3305262" cy="494950"/>
          </a:xfrm>
          <a:prstGeom prst="borderCallout1">
            <a:avLst>
              <a:gd name="adj1" fmla="val 49258"/>
              <a:gd name="adj2" fmla="val -465"/>
              <a:gd name="adj3" fmla="val -99365"/>
              <a:gd name="adj4" fmla="val -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Referentie, dit is NOOIT een </a:t>
            </a:r>
            <a:r>
              <a:rPr lang="nl-NL" dirty="0" err="1"/>
              <a:t>gatel</a:t>
            </a:r>
            <a:endParaRPr lang="nl-NL" dirty="0"/>
          </a:p>
        </p:txBody>
      </p:sp>
      <p:sp>
        <p:nvSpPr>
          <p:cNvPr id="6" name="Bijschrift: lijn 5">
            <a:extLst>
              <a:ext uri="{FF2B5EF4-FFF2-40B4-BE49-F238E27FC236}">
                <a16:creationId xmlns:a16="http://schemas.microsoft.com/office/drawing/2014/main" id="{3AFFE714-5FF3-4EC4-AD21-5BC1158F0FB5}"/>
              </a:ext>
            </a:extLst>
          </p:cNvPr>
          <p:cNvSpPr/>
          <p:nvPr/>
        </p:nvSpPr>
        <p:spPr>
          <a:xfrm>
            <a:off x="4345497" y="3036815"/>
            <a:ext cx="3305262" cy="991688"/>
          </a:xfrm>
          <a:prstGeom prst="borderCallout1">
            <a:avLst>
              <a:gd name="adj1" fmla="val 50895"/>
              <a:gd name="adj2" fmla="val 43"/>
              <a:gd name="adj3" fmla="val -135358"/>
              <a:gd name="adj4" fmla="val 4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Tolerantie veld</a:t>
            </a:r>
          </a:p>
        </p:txBody>
      </p:sp>
      <p:sp>
        <p:nvSpPr>
          <p:cNvPr id="7" name="Parallellogram 6">
            <a:extLst>
              <a:ext uri="{FF2B5EF4-FFF2-40B4-BE49-F238E27FC236}">
                <a16:creationId xmlns:a16="http://schemas.microsoft.com/office/drawing/2014/main" id="{FF11BAD0-6E36-454E-B388-4020F8AD9274}"/>
              </a:ext>
            </a:extLst>
          </p:cNvPr>
          <p:cNvSpPr/>
          <p:nvPr/>
        </p:nvSpPr>
        <p:spPr>
          <a:xfrm>
            <a:off x="1679510" y="979714"/>
            <a:ext cx="895739" cy="475862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1904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1FDFF5A9-090A-4705-AF08-DC6C51932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735" y="1099772"/>
            <a:ext cx="1600423" cy="5325218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17A1B9AF-8138-4101-B7FB-14478FBE1222}"/>
              </a:ext>
            </a:extLst>
          </p:cNvPr>
          <p:cNvSpPr txBox="1"/>
          <p:nvPr/>
        </p:nvSpPr>
        <p:spPr>
          <a:xfrm>
            <a:off x="1423807" y="391886"/>
            <a:ext cx="10351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Enkelvoudige elementen    </a:t>
            </a:r>
            <a:r>
              <a:rPr lang="nl-NL" sz="4000" dirty="0">
                <a:highlight>
                  <a:srgbClr val="FFFF00"/>
                </a:highlight>
              </a:rPr>
              <a:t>GEEN REFERENTIE</a:t>
            </a:r>
          </a:p>
        </p:txBody>
      </p:sp>
    </p:spTree>
    <p:extLst>
      <p:ext uri="{BB962C8B-B14F-4D97-AF65-F5344CB8AC3E}">
        <p14:creationId xmlns:p14="http://schemas.microsoft.com/office/powerpoint/2010/main" val="1235883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B6231296-0EF1-4E4F-8543-29CB0280704C}"/>
              </a:ext>
            </a:extLst>
          </p:cNvPr>
          <p:cNvSpPr txBox="1"/>
          <p:nvPr/>
        </p:nvSpPr>
        <p:spPr>
          <a:xfrm>
            <a:off x="1324947" y="391886"/>
            <a:ext cx="8817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/>
              <a:t>Verbonden Elementen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879B7F4-7A4C-443E-94F3-FA4FDAE2E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66" y="1342865"/>
            <a:ext cx="1524213" cy="253400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B906DD0A-E473-4B07-9317-CC829A326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917" y="0"/>
            <a:ext cx="1191609" cy="68580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635F3C4-B702-4934-A949-135F1922D471}"/>
              </a:ext>
            </a:extLst>
          </p:cNvPr>
          <p:cNvSpPr txBox="1"/>
          <p:nvPr/>
        </p:nvSpPr>
        <p:spPr>
          <a:xfrm>
            <a:off x="8089641" y="569167"/>
            <a:ext cx="3778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>
                <a:highlight>
                  <a:srgbClr val="FFFF00"/>
                </a:highlight>
              </a:rPr>
              <a:t>REFERENTIE NODIG</a:t>
            </a:r>
          </a:p>
        </p:txBody>
      </p:sp>
    </p:spTree>
    <p:extLst>
      <p:ext uri="{BB962C8B-B14F-4D97-AF65-F5344CB8AC3E}">
        <p14:creationId xmlns:p14="http://schemas.microsoft.com/office/powerpoint/2010/main" val="2328230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CF0358B4-C330-4EC4-A0AA-4403FA200777}"/>
              </a:ext>
            </a:extLst>
          </p:cNvPr>
          <p:cNvSpPr/>
          <p:nvPr/>
        </p:nvSpPr>
        <p:spPr>
          <a:xfrm>
            <a:off x="1586348" y="2416035"/>
            <a:ext cx="9209315" cy="200495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E509A42F-B829-4EE1-857B-798CD4E5A5FC}"/>
              </a:ext>
            </a:extLst>
          </p:cNvPr>
          <p:cNvCxnSpPr>
            <a:cxnSpLocks/>
          </p:cNvCxnSpPr>
          <p:nvPr/>
        </p:nvCxnSpPr>
        <p:spPr>
          <a:xfrm>
            <a:off x="922789" y="3428999"/>
            <a:ext cx="10884287" cy="1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93995C45-BFF4-477F-A092-1AA4881C441B}"/>
              </a:ext>
            </a:extLst>
          </p:cNvPr>
          <p:cNvCxnSpPr/>
          <p:nvPr/>
        </p:nvCxnSpPr>
        <p:spPr>
          <a:xfrm flipH="1">
            <a:off x="922789" y="2416035"/>
            <a:ext cx="6635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E7A006CD-41F3-46C8-9120-1AC1A25540B1}"/>
              </a:ext>
            </a:extLst>
          </p:cNvPr>
          <p:cNvCxnSpPr/>
          <p:nvPr/>
        </p:nvCxnSpPr>
        <p:spPr>
          <a:xfrm flipH="1">
            <a:off x="1058411" y="4420990"/>
            <a:ext cx="6635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45B1FBF9-815C-44E9-8542-3D284067D3D9}"/>
              </a:ext>
            </a:extLst>
          </p:cNvPr>
          <p:cNvCxnSpPr/>
          <p:nvPr/>
        </p:nvCxnSpPr>
        <p:spPr>
          <a:xfrm flipV="1">
            <a:off x="1166070" y="2416035"/>
            <a:ext cx="0" cy="2004955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el 11">
            <a:extLst>
              <a:ext uri="{FF2B5EF4-FFF2-40B4-BE49-F238E27FC236}">
                <a16:creationId xmlns:a16="http://schemas.microsoft.com/office/drawing/2014/main" id="{08EDE346-2A1F-429B-8E28-FD9F597B8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751011"/>
              </p:ext>
            </p:extLst>
          </p:nvPr>
        </p:nvGraphicFramePr>
        <p:xfrm>
          <a:off x="1390190" y="728996"/>
          <a:ext cx="246353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179">
                  <a:extLst>
                    <a:ext uri="{9D8B030D-6E8A-4147-A177-3AD203B41FA5}">
                      <a16:colId xmlns:a16="http://schemas.microsoft.com/office/drawing/2014/main" val="3542439133"/>
                    </a:ext>
                  </a:extLst>
                </a:gridCol>
                <a:gridCol w="821179">
                  <a:extLst>
                    <a:ext uri="{9D8B030D-6E8A-4147-A177-3AD203B41FA5}">
                      <a16:colId xmlns:a16="http://schemas.microsoft.com/office/drawing/2014/main" val="3276563567"/>
                    </a:ext>
                  </a:extLst>
                </a:gridCol>
                <a:gridCol w="821179">
                  <a:extLst>
                    <a:ext uri="{9D8B030D-6E8A-4147-A177-3AD203B41FA5}">
                      <a16:colId xmlns:a16="http://schemas.microsoft.com/office/drawing/2014/main" val="1174009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205693"/>
                  </a:ext>
                </a:extLst>
              </a:tr>
            </a:tbl>
          </a:graphicData>
        </a:graphic>
      </p:graphicFrame>
      <p:graphicFrame>
        <p:nvGraphicFramePr>
          <p:cNvPr id="13" name="Tabel 11">
            <a:extLst>
              <a:ext uri="{FF2B5EF4-FFF2-40B4-BE49-F238E27FC236}">
                <a16:creationId xmlns:a16="http://schemas.microsoft.com/office/drawing/2014/main" id="{E06DDEDB-0864-4DE7-9623-DEC563F76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807154"/>
              </p:ext>
            </p:extLst>
          </p:nvPr>
        </p:nvGraphicFramePr>
        <p:xfrm>
          <a:off x="5187821" y="1887203"/>
          <a:ext cx="246353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179">
                  <a:extLst>
                    <a:ext uri="{9D8B030D-6E8A-4147-A177-3AD203B41FA5}">
                      <a16:colId xmlns:a16="http://schemas.microsoft.com/office/drawing/2014/main" val="3542439133"/>
                    </a:ext>
                  </a:extLst>
                </a:gridCol>
                <a:gridCol w="821179">
                  <a:extLst>
                    <a:ext uri="{9D8B030D-6E8A-4147-A177-3AD203B41FA5}">
                      <a16:colId xmlns:a16="http://schemas.microsoft.com/office/drawing/2014/main" val="3276563567"/>
                    </a:ext>
                  </a:extLst>
                </a:gridCol>
                <a:gridCol w="821179">
                  <a:extLst>
                    <a:ext uri="{9D8B030D-6E8A-4147-A177-3AD203B41FA5}">
                      <a16:colId xmlns:a16="http://schemas.microsoft.com/office/drawing/2014/main" val="1174009036"/>
                    </a:ext>
                  </a:extLst>
                </a:gridCol>
              </a:tblGrid>
              <a:tr h="34201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205693"/>
                  </a:ext>
                </a:extLst>
              </a:tr>
            </a:tbl>
          </a:graphicData>
        </a:graphic>
      </p:graphicFrame>
      <p:cxnSp>
        <p:nvCxnSpPr>
          <p:cNvPr id="18" name="Verbindingslijn: gebogen 17">
            <a:extLst>
              <a:ext uri="{FF2B5EF4-FFF2-40B4-BE49-F238E27FC236}">
                <a16:creationId xmlns:a16="http://schemas.microsoft.com/office/drawing/2014/main" id="{39F7DB51-3BD1-4B96-9A49-CD49D50FDBF4}"/>
              </a:ext>
            </a:extLst>
          </p:cNvPr>
          <p:cNvCxnSpPr/>
          <p:nvPr/>
        </p:nvCxnSpPr>
        <p:spPr>
          <a:xfrm rot="5400000">
            <a:off x="4926204" y="2154418"/>
            <a:ext cx="345952" cy="177282"/>
          </a:xfrm>
          <a:prstGeom prst="bentConnector3">
            <a:avLst>
              <a:gd name="adj1" fmla="val 4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ingslijn: gebogen 19">
            <a:extLst>
              <a:ext uri="{FF2B5EF4-FFF2-40B4-BE49-F238E27FC236}">
                <a16:creationId xmlns:a16="http://schemas.microsoft.com/office/drawing/2014/main" id="{5B2D5022-1181-4B62-B4BC-09D924DDA135}"/>
              </a:ext>
            </a:extLst>
          </p:cNvPr>
          <p:cNvCxnSpPr>
            <a:cxnSpLocks/>
          </p:cNvCxnSpPr>
          <p:nvPr/>
        </p:nvCxnSpPr>
        <p:spPr>
          <a:xfrm rot="5400000">
            <a:off x="1134470" y="1049900"/>
            <a:ext cx="1397734" cy="1334534"/>
          </a:xfrm>
          <a:prstGeom prst="bentConnector3">
            <a:avLst>
              <a:gd name="adj1" fmla="val 6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B0E5F072-5378-4979-AC36-34F6A4CCB728}"/>
              </a:ext>
            </a:extLst>
          </p:cNvPr>
          <p:cNvSpPr txBox="1"/>
          <p:nvPr/>
        </p:nvSpPr>
        <p:spPr>
          <a:xfrm>
            <a:off x="4320073" y="625151"/>
            <a:ext cx="4898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aanduiding op de maatlijn geldt de tolerantie voor de hardlijn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E2008118-5E3C-4AEC-8983-70008A92B14B}"/>
              </a:ext>
            </a:extLst>
          </p:cNvPr>
          <p:cNvSpPr txBox="1"/>
          <p:nvPr/>
        </p:nvSpPr>
        <p:spPr>
          <a:xfrm>
            <a:off x="7875038" y="1656774"/>
            <a:ext cx="3331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Bij aanduiding op de mantel geldt tolerantie ook voor de mantel</a:t>
            </a:r>
          </a:p>
        </p:txBody>
      </p:sp>
      <p:sp>
        <p:nvSpPr>
          <p:cNvPr id="27" name="Gelijkbenige driehoek 26">
            <a:extLst>
              <a:ext uri="{FF2B5EF4-FFF2-40B4-BE49-F238E27FC236}">
                <a16:creationId xmlns:a16="http://schemas.microsoft.com/office/drawing/2014/main" id="{4DE24415-E1A6-404D-8311-429512BB8174}"/>
              </a:ext>
            </a:extLst>
          </p:cNvPr>
          <p:cNvSpPr/>
          <p:nvPr/>
        </p:nvSpPr>
        <p:spPr>
          <a:xfrm rot="10800000">
            <a:off x="2090057" y="4420990"/>
            <a:ext cx="663559" cy="654861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Gelijkbenige driehoek 27">
            <a:extLst>
              <a:ext uri="{FF2B5EF4-FFF2-40B4-BE49-F238E27FC236}">
                <a16:creationId xmlns:a16="http://schemas.microsoft.com/office/drawing/2014/main" id="{54BFD5EB-4D76-4A73-83D5-7FF459E7F03D}"/>
              </a:ext>
            </a:extLst>
          </p:cNvPr>
          <p:cNvSpPr/>
          <p:nvPr/>
        </p:nvSpPr>
        <p:spPr>
          <a:xfrm rot="10800000">
            <a:off x="808797" y="4441963"/>
            <a:ext cx="663559" cy="65486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15F36F1B-8B02-4F06-B090-C072B30D6A4B}"/>
              </a:ext>
            </a:extLst>
          </p:cNvPr>
          <p:cNvCxnSpPr/>
          <p:nvPr/>
        </p:nvCxnSpPr>
        <p:spPr>
          <a:xfrm>
            <a:off x="2421836" y="5075850"/>
            <a:ext cx="0" cy="471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73B924A7-B218-4CE9-B740-442B679AB2C0}"/>
              </a:ext>
            </a:extLst>
          </p:cNvPr>
          <p:cNvCxnSpPr/>
          <p:nvPr/>
        </p:nvCxnSpPr>
        <p:spPr>
          <a:xfrm>
            <a:off x="1140577" y="5075850"/>
            <a:ext cx="0" cy="471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C837008C-284D-423F-9FC8-A12EA294F88E}"/>
              </a:ext>
            </a:extLst>
          </p:cNvPr>
          <p:cNvSpPr/>
          <p:nvPr/>
        </p:nvSpPr>
        <p:spPr>
          <a:xfrm>
            <a:off x="808797" y="5546883"/>
            <a:ext cx="663543" cy="654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EE63AE24-38FB-42CB-BDC8-57F548B28C82}"/>
              </a:ext>
            </a:extLst>
          </p:cNvPr>
          <p:cNvSpPr/>
          <p:nvPr/>
        </p:nvSpPr>
        <p:spPr>
          <a:xfrm>
            <a:off x="2090073" y="5546882"/>
            <a:ext cx="663543" cy="654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0750C192-F25C-4373-9B78-0D6CF2E7B114}"/>
              </a:ext>
            </a:extLst>
          </p:cNvPr>
          <p:cNvSpPr txBox="1"/>
          <p:nvPr/>
        </p:nvSpPr>
        <p:spPr>
          <a:xfrm>
            <a:off x="3853727" y="5075850"/>
            <a:ext cx="7828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Als de referentie op de hartlijn staat geldt deze voor de hartlijn, staat hij op de mantel geldt deze voor de mantel</a:t>
            </a:r>
          </a:p>
        </p:txBody>
      </p:sp>
    </p:spTree>
    <p:extLst>
      <p:ext uri="{BB962C8B-B14F-4D97-AF65-F5344CB8AC3E}">
        <p14:creationId xmlns:p14="http://schemas.microsoft.com/office/powerpoint/2010/main" val="1996590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whiteboard&#10;&#10;Automatisch gegenereerde beschrijving">
            <a:extLst>
              <a:ext uri="{FF2B5EF4-FFF2-40B4-BE49-F238E27FC236}">
                <a16:creationId xmlns:a16="http://schemas.microsoft.com/office/drawing/2014/main" id="{B0225600-ABC9-4584-AC1C-395D1FD28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" y="462844"/>
            <a:ext cx="12055147" cy="571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30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AFDA60D8-66FC-4203-9AB7-DC379E7F5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22" y="599698"/>
            <a:ext cx="11218367" cy="531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41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CDF131CE-A7A2-4FC8-8980-186C90E00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1" y="741239"/>
            <a:ext cx="11344658" cy="53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573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E94EE242CE8D4FBA07700D41E0B781" ma:contentTypeVersion="6" ma:contentTypeDescription="Een nieuw document maken." ma:contentTypeScope="" ma:versionID="7d568b1c0945790c13393388c4cede55">
  <xsd:schema xmlns:xsd="http://www.w3.org/2001/XMLSchema" xmlns:xs="http://www.w3.org/2001/XMLSchema" xmlns:p="http://schemas.microsoft.com/office/2006/metadata/properties" xmlns:ns2="b6fb3c63-ec2e-4805-8d3b-6eaaa56e7f9d" targetNamespace="http://schemas.microsoft.com/office/2006/metadata/properties" ma:root="true" ma:fieldsID="6db3edcfe8f9658c5e9e45c084042cc7" ns2:_="">
    <xsd:import namespace="b6fb3c63-ec2e-4805-8d3b-6eaaa56e7f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fb3c63-ec2e-4805-8d3b-6eaaa56e7f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73A25DC-7955-4B72-BC3A-DEE89AD0A9FD}"/>
</file>

<file path=customXml/itemProps2.xml><?xml version="1.0" encoding="utf-8"?>
<ds:datastoreItem xmlns:ds="http://schemas.openxmlformats.org/officeDocument/2006/customXml" ds:itemID="{81A07300-C8A7-47F2-96CF-FD9A3955F951}"/>
</file>

<file path=customXml/itemProps3.xml><?xml version="1.0" encoding="utf-8"?>
<ds:datastoreItem xmlns:ds="http://schemas.openxmlformats.org/officeDocument/2006/customXml" ds:itemID="{6246E578-9238-4F9D-94A4-A09CCCFB721E}"/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96</Words>
  <Application>Microsoft Office PowerPoint</Application>
  <PresentationFormat>Breedbeeld</PresentationFormat>
  <Paragraphs>26</Paragraphs>
  <Slides>26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Ferwerda Onno</dc:creator>
  <cp:lastModifiedBy>Ferwerda Onno</cp:lastModifiedBy>
  <cp:revision>6</cp:revision>
  <dcterms:created xsi:type="dcterms:W3CDTF">2020-09-24T13:27:47Z</dcterms:created>
  <dcterms:modified xsi:type="dcterms:W3CDTF">2020-09-24T15:04:21Z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0x0101007DE94EE242CE8D4FBA07700D41E0B781</vt:lpwstr>
  </property>
</Properties>
</file>